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1" r:id="rId2"/>
  </p:sldMasterIdLst>
  <p:notesMasterIdLst>
    <p:notesMasterId r:id="rId18"/>
  </p:notesMasterIdLst>
  <p:sldIdLst>
    <p:sldId id="291" r:id="rId3"/>
    <p:sldId id="319" r:id="rId4"/>
    <p:sldId id="320" r:id="rId5"/>
    <p:sldId id="321" r:id="rId6"/>
    <p:sldId id="322" r:id="rId7"/>
    <p:sldId id="323" r:id="rId8"/>
    <p:sldId id="261" r:id="rId9"/>
    <p:sldId id="324" r:id="rId10"/>
    <p:sldId id="326" r:id="rId11"/>
    <p:sldId id="328" r:id="rId12"/>
    <p:sldId id="330" r:id="rId13"/>
    <p:sldId id="332" r:id="rId14"/>
    <p:sldId id="333" r:id="rId15"/>
    <p:sldId id="335" r:id="rId16"/>
    <p:sldId id="337" r:id="rId17"/>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99"/>
    <a:srgbClr val="CC0099"/>
    <a:srgbClr val="CC3399"/>
    <a:srgbClr val="9900CC"/>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9" autoAdjust="0"/>
    <p:restoredTop sz="94614" autoAdjust="0"/>
  </p:normalViewPr>
  <p:slideViewPr>
    <p:cSldViewPr>
      <p:cViewPr>
        <p:scale>
          <a:sx n="75" d="100"/>
          <a:sy n="75" d="100"/>
        </p:scale>
        <p:origin x="-102" y="-648"/>
      </p:cViewPr>
      <p:guideLst>
        <p:guide orient="horz" pos="2160"/>
        <p:guide pos="2880"/>
      </p:guideLst>
    </p:cSldViewPr>
  </p:slideViewPr>
  <p:outlineViewPr>
    <p:cViewPr>
      <p:scale>
        <a:sx n="33" d="100"/>
        <a:sy n="33" d="100"/>
      </p:scale>
      <p:origin x="48" y="6090"/>
    </p:cViewPr>
  </p:outlineViewPr>
  <p:notesTextViewPr>
    <p:cViewPr>
      <p:scale>
        <a:sx n="100" d="100"/>
        <a:sy n="100" d="100"/>
      </p:scale>
      <p:origin x="0" y="0"/>
    </p:cViewPr>
  </p:notesTextViewPr>
  <p:sorterViewPr>
    <p:cViewPr>
      <p:scale>
        <a:sx n="50" d="100"/>
        <a:sy n="50"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2/10/2013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extLst>
      <p:ext uri="{BB962C8B-B14F-4D97-AF65-F5344CB8AC3E}">
        <p14:creationId xmlns:p14="http://schemas.microsoft.com/office/powerpoint/2010/main" val="227259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504" y="116632"/>
            <a:ext cx="8928992" cy="792088"/>
          </a:xfrm>
        </p:spPr>
        <p:txBody>
          <a:bodyPr anchor="t" anchorCtr="0">
            <a:noAutofit/>
          </a:bodyPr>
          <a:lstStyle>
            <a:lvl1pPr algn="l">
              <a:defRPr lang="en-US" altLang="en-US" sz="4000" b="1" kern="1200" dirty="0" smtClean="0">
                <a:solidFill>
                  <a:srgbClr val="002060"/>
                </a:solidFill>
                <a:latin typeface="08서울남산체 EB" pitchFamily="18" charset="-127"/>
                <a:ea typeface="08서울남산체 EB" pitchFamily="18" charset="-127"/>
                <a:cs typeface="+mn-cs"/>
              </a:defRPr>
            </a:lvl1pPr>
          </a:lstStyle>
          <a:p>
            <a:r>
              <a:rPr lang="en-US" dirty="0" smtClean="0"/>
              <a:t>&lt;</a:t>
            </a:r>
            <a:r>
              <a:rPr lang="en-US" altLang="ko-KR" dirty="0" smtClean="0"/>
              <a:t>Sub-topic&gt; 1. </a:t>
            </a:r>
            <a:r>
              <a:rPr lang="ko-KR" altLang="en-US" dirty="0" smtClean="0"/>
              <a:t>예수 사랑</a:t>
            </a:r>
            <a:endParaRPr lang="en-US" dirty="0"/>
          </a:p>
        </p:txBody>
      </p:sp>
      <p:sp>
        <p:nvSpPr>
          <p:cNvPr id="3" name="Content Placeholder 2"/>
          <p:cNvSpPr>
            <a:spLocks noGrp="1"/>
          </p:cNvSpPr>
          <p:nvPr>
            <p:ph idx="1" hasCustomPrompt="1"/>
          </p:nvPr>
        </p:nvSpPr>
        <p:spPr>
          <a:xfrm>
            <a:off x="107504" y="980728"/>
            <a:ext cx="8928992" cy="5256584"/>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4000" b="1" baseline="0">
                <a:solidFill>
                  <a:srgbClr val="333399"/>
                </a:solidFill>
                <a:latin typeface="08서울남산체 EB" pitchFamily="18" charset="-127"/>
                <a:ea typeface="08서울남산체 EB" pitchFamily="18" charset="-127"/>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ko-KR" dirty="0" smtClean="0"/>
              <a:t>&lt;Bible Verse&gt;</a:t>
            </a:r>
            <a:br>
              <a:rPr lang="en-US" altLang="ko-KR" dirty="0" smtClean="0"/>
            </a:br>
            <a:r>
              <a:rPr lang="ko-KR" altLang="en-US" dirty="0" smtClean="0"/>
              <a:t>창세기 </a:t>
            </a:r>
            <a:r>
              <a:rPr lang="en-US" altLang="ko-KR" dirty="0" smtClean="0"/>
              <a:t>1:1 </a:t>
            </a:r>
            <a:r>
              <a:rPr lang="en-US" dirty="0" smtClean="0"/>
              <a:t>(Shift-Enter)</a:t>
            </a:r>
            <a:br>
              <a:rPr lang="en-US" dirty="0" smtClean="0"/>
            </a:br>
            <a:r>
              <a:rPr lang="ko-KR" altLang="en-US" dirty="0" smtClean="0"/>
              <a:t>태초에 하나님이 천지를 창조하시니라 </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683568" y="1988840"/>
            <a:ext cx="7776864" cy="3240360"/>
          </a:xfrm>
          <a:prstGeom prst="roundRect">
            <a:avLst>
              <a:gd name="adj" fmla="val 16667"/>
            </a:avLst>
          </a:prstGeom>
          <a:solidFill>
            <a:schemeClr val="bg1">
              <a:alpha val="50980"/>
            </a:schemeClr>
          </a:solidFill>
          <a:ln w="6350">
            <a:solidFill>
              <a:schemeClr val="bg2"/>
            </a:solidFill>
            <a:round/>
            <a:headEnd/>
            <a:tailEnd/>
          </a:ln>
        </p:spPr>
        <p:txBody>
          <a:bodyPr wrap="none" anchor="ctr"/>
          <a:lstStyle/>
          <a:p>
            <a:pPr algn="ctr">
              <a:lnSpc>
                <a:spcPct val="120000"/>
              </a:lnSpc>
            </a:pPr>
            <a:endParaRPr lang="en-US" altLang="ko-KR" sz="8800" dirty="0" smtClean="0">
              <a:solidFill>
                <a:schemeClr val="accent2"/>
              </a:solidFill>
              <a:latin typeface="08서울남산체 EB" pitchFamily="18" charset="-127"/>
              <a:ea typeface="08서울남산체 EB" pitchFamily="18" charset="-127"/>
            </a:endParaRPr>
          </a:p>
        </p:txBody>
      </p:sp>
      <p:sp>
        <p:nvSpPr>
          <p:cNvPr id="2" name="Title 1"/>
          <p:cNvSpPr>
            <a:spLocks noGrp="1"/>
          </p:cNvSpPr>
          <p:nvPr>
            <p:ph type="ctrTitle" hasCustomPrompt="1"/>
          </p:nvPr>
        </p:nvSpPr>
        <p:spPr>
          <a:xfrm>
            <a:off x="683568" y="620689"/>
            <a:ext cx="7772400" cy="1296144"/>
          </a:xfrm>
        </p:spPr>
        <p:txBody>
          <a:bodyPr>
            <a:normAutofit/>
          </a:bodyPr>
          <a:lstStyle>
            <a:lvl1pPr>
              <a:defRPr sz="6000" b="1">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&lt;Heading&gt;</a:t>
            </a:r>
            <a:br>
              <a:rPr lang="en-US" altLang="ko-KR" dirty="0" smtClean="0"/>
            </a:br>
            <a:r>
              <a:rPr lang="en-US" altLang="ko-KR" dirty="0" smtClean="0"/>
              <a:t>Today’s Sermon</a:t>
            </a:r>
            <a:endParaRPr lang="ko-KR" altLang="en-US" dirty="0" smtClean="0"/>
          </a:p>
        </p:txBody>
      </p:sp>
      <p:sp>
        <p:nvSpPr>
          <p:cNvPr id="3" name="Subtitle 2"/>
          <p:cNvSpPr>
            <a:spLocks noGrp="1"/>
          </p:cNvSpPr>
          <p:nvPr>
            <p:ph type="subTitle" idx="1" hasCustomPrompt="1"/>
          </p:nvPr>
        </p:nvSpPr>
        <p:spPr>
          <a:xfrm>
            <a:off x="827584" y="2060848"/>
            <a:ext cx="7560840" cy="3096344"/>
          </a:xfrm>
          <a:noFill/>
          <a:ln w="0" cap="rnd">
            <a:noFill/>
            <a:round/>
          </a:ln>
        </p:spPr>
        <p:txBody>
          <a:bodyPr anchor="ctr" anchorCtr="0">
            <a:normAutofit/>
          </a:bodyPr>
          <a:lstStyle>
            <a:lvl1pPr marL="0" indent="0" algn="ctr">
              <a:buNone/>
              <a:defRPr lang="en-US" altLang="en-US" sz="8800" kern="1200" dirty="0">
                <a:solidFill>
                  <a:schemeClr val="accent2"/>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z="8800" dirty="0" smtClean="0">
                <a:solidFill>
                  <a:schemeClr val="accent2"/>
                </a:solidFill>
                <a:latin typeface="08서울남산체 EB" pitchFamily="18" charset="-127"/>
                <a:ea typeface="08서울남산체 EB" pitchFamily="18" charset="-127"/>
              </a:rPr>
              <a:t>&lt;Title of Message&gt;</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AA9E5F-5D82-48F9-8466-5BC07B7AF1BA}" type="datetimeFigureOut">
              <a:rPr lang="en-US" smtClean="0"/>
              <a:pPr/>
              <a:t>2/10/2013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74A933-964F-4FFC-8FC5-6D9255C35EA0}"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3"/>
          <p:cNvSpPr>
            <a:spLocks noChangeAspect="1" noChangeArrowheads="1"/>
          </p:cNvSpPr>
          <p:nvPr userDrawn="1"/>
        </p:nvSpPr>
        <p:spPr bwMode="auto">
          <a:xfrm>
            <a:off x="2483768" y="1268760"/>
            <a:ext cx="4248150" cy="920750"/>
          </a:xfrm>
          <a:prstGeom prst="roundRect">
            <a:avLst>
              <a:gd name="adj" fmla="val 16667"/>
            </a:avLst>
          </a:prstGeom>
          <a:solidFill>
            <a:srgbClr val="FFFFFF">
              <a:alpha val="65881"/>
            </a:srgbClr>
          </a:solidFill>
          <a:ln w="9525" algn="ctr">
            <a:solidFill>
              <a:srgbClr val="969696"/>
            </a:solidFill>
            <a:round/>
            <a:headEnd/>
            <a:tailEnd/>
          </a:ln>
        </p:spPr>
        <p:txBody>
          <a:bodyPr anchor="ctr" anchorCtr="1">
            <a:spAutoFit/>
          </a:bodyPr>
          <a:lstStyle/>
          <a:p>
            <a:pPr algn="ctr">
              <a:lnSpc>
                <a:spcPct val="90000"/>
              </a:lnSpc>
            </a:pPr>
            <a:endParaRPr lang="ko-KR" altLang="ko-KR" sz="5400" b="1">
              <a:solidFill>
                <a:srgbClr val="CC00CC"/>
              </a:solidFill>
              <a:latin typeface="궁서체" pitchFamily="17" charset="-127"/>
              <a:ea typeface="궁서체" pitchFamily="17" charset="-127"/>
            </a:endParaRPr>
          </a:p>
        </p:txBody>
      </p:sp>
      <p:sp>
        <p:nvSpPr>
          <p:cNvPr id="2" name="Title 1"/>
          <p:cNvSpPr>
            <a:spLocks noGrp="1"/>
          </p:cNvSpPr>
          <p:nvPr>
            <p:ph type="ctrTitle" hasCustomPrompt="1"/>
          </p:nvPr>
        </p:nvSpPr>
        <p:spPr>
          <a:xfrm>
            <a:off x="2483768" y="1268760"/>
            <a:ext cx="4248472" cy="936104"/>
          </a:xfrm>
        </p:spPr>
        <p:txBody>
          <a:bodyPr/>
          <a:lstStyle>
            <a:lvl1pPr>
              <a:defRPr b="1" baseline="0">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a:t>
            </a:r>
            <a:r>
              <a:rPr lang="ko-KR" altLang="en-US" dirty="0" smtClean="0"/>
              <a:t>제목</a:t>
            </a:r>
            <a:r>
              <a:rPr lang="en-US" altLang="ko-KR" dirty="0" smtClean="0"/>
              <a:t>&gt;</a:t>
            </a:r>
            <a:br>
              <a:rPr lang="en-US" altLang="ko-KR" dirty="0" smtClean="0"/>
            </a:br>
            <a:r>
              <a:rPr lang="en-US" altLang="ko-KR" dirty="0" smtClean="0"/>
              <a:t>Scripture Reading</a:t>
            </a:r>
            <a:endParaRPr lang="ko-KR" altLang="en-US" dirty="0" smtClean="0"/>
          </a:p>
        </p:txBody>
      </p:sp>
      <p:sp>
        <p:nvSpPr>
          <p:cNvPr id="3" name="Subtitle 2"/>
          <p:cNvSpPr>
            <a:spLocks noGrp="1"/>
          </p:cNvSpPr>
          <p:nvPr>
            <p:ph type="subTitle" idx="1" hasCustomPrompt="1"/>
          </p:nvPr>
        </p:nvSpPr>
        <p:spPr>
          <a:xfrm>
            <a:off x="1979712" y="3068960"/>
            <a:ext cx="5112568" cy="2569840"/>
          </a:xfrm>
          <a:solidFill>
            <a:schemeClr val="bg1">
              <a:alpha val="66000"/>
            </a:schemeClr>
          </a:solidFill>
        </p:spPr>
        <p:txBody>
          <a:bodyPr>
            <a:normAutofit/>
          </a:bodyPr>
          <a:lstStyle>
            <a:lvl1pPr marL="0" indent="0" algn="ctr">
              <a:lnSpc>
                <a:spcPct val="120000"/>
              </a:lnSpc>
              <a:spcBef>
                <a:spcPct val="20000"/>
              </a:spcBef>
              <a:buNone/>
              <a:defRPr lang="en-US" altLang="ko-KR" sz="4800" b="1" kern="1200" dirty="0" smtClean="0">
                <a:solidFill>
                  <a:srgbClr val="000066"/>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spcBef>
                <a:spcPct val="20000"/>
              </a:spcBef>
            </a:pPr>
            <a:r>
              <a:rPr lang="en-US" altLang="ko-KR" sz="4800" dirty="0" smtClean="0">
                <a:solidFill>
                  <a:srgbClr val="000066"/>
                </a:solidFill>
                <a:latin typeface="08서울남산체 EB" pitchFamily="18" charset="-127"/>
                <a:ea typeface="08서울남산체 EB" pitchFamily="18" charset="-127"/>
              </a:rPr>
              <a:t>&lt;Bible Verses&gt;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4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7" name="Picture 3" descr="C:\Documents and Settings\Media-Recording-PC\Desktop\Stuff\LJLPC and To1Another Logo Combined (Clear).png"/>
          <p:cNvPicPr>
            <a:picLocks noChangeAspect="1" noChangeArrowheads="1"/>
          </p:cNvPicPr>
          <p:nvPr userDrawn="1"/>
        </p:nvPicPr>
        <p:blipFill>
          <a:blip r:embed="rId5" cstate="print"/>
          <a:srcRect/>
          <a:stretch>
            <a:fillRect/>
          </a:stretch>
        </p:blipFill>
        <p:spPr bwMode="auto">
          <a:xfrm>
            <a:off x="6156176" y="5805264"/>
            <a:ext cx="2613596" cy="852702"/>
          </a:xfrm>
          <a:prstGeom prst="rect">
            <a:avLst/>
          </a:prstGeom>
          <a:noFill/>
        </p:spPr>
      </p:pic>
      <p:sp>
        <p:nvSpPr>
          <p:cNvPr id="10" name="TextBox 9"/>
          <p:cNvSpPr txBox="1"/>
          <p:nvPr userDrawn="1"/>
        </p:nvSpPr>
        <p:spPr>
          <a:xfrm>
            <a:off x="107504" y="6309320"/>
            <a:ext cx="3886000" cy="369332"/>
          </a:xfrm>
          <a:prstGeom prst="rect">
            <a:avLst/>
          </a:prstGeom>
          <a:noFill/>
        </p:spPr>
        <p:txBody>
          <a:bodyPr wrap="none" rtlCol="0">
            <a:spAutoFit/>
          </a:bodyPr>
          <a:lstStyle/>
          <a:p>
            <a:r>
              <a:rPr lang="en-US" dirty="0" smtClean="0">
                <a:latin typeface="08서울남산체 EB" pitchFamily="18" charset="-127"/>
                <a:ea typeface="08서울남산체 EB" pitchFamily="18" charset="-127"/>
              </a:rPr>
              <a:t>Scriptures in New Living Translation</a:t>
            </a:r>
            <a:endParaRPr lang="en-US" dirty="0">
              <a:latin typeface="08서울남산체 EB" pitchFamily="18" charset="-127"/>
              <a:ea typeface="08서울남산체 EB" pitchFamily="18" charset="-127"/>
            </a:endParaRPr>
          </a:p>
        </p:txBody>
      </p:sp>
    </p:spTree>
  </p:cSld>
  <p:clrMap bg1="lt1" tx1="dk1" bg2="lt2" tx2="dk2" accent1="accent1" accent2="accent2" accent3="accent3" accent4="accent4" accent5="accent5" accent6="accent6" hlink="hlink" folHlink="folHlink"/>
  <p:sldLayoutIdLst>
    <p:sldLayoutId id="2147483715" r:id="rId1"/>
    <p:sldLayoutId id="214748371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3" descr="C:\Documents and Settings\Media-Recording-PC\Desktop\Stuff\LJLPC and To1Another Logo Combined (Clear).png"/>
          <p:cNvPicPr>
            <a:picLocks noChangeAspect="1" noChangeArrowheads="1"/>
          </p:cNvPicPr>
          <p:nvPr userDrawn="1"/>
        </p:nvPicPr>
        <p:blipFill>
          <a:blip r:embed="rId4" cstate="print"/>
          <a:srcRect/>
          <a:stretch>
            <a:fillRect/>
          </a:stretch>
        </p:blipFill>
        <p:spPr bwMode="auto">
          <a:xfrm>
            <a:off x="6156176" y="5805264"/>
            <a:ext cx="2613596" cy="852702"/>
          </a:xfrm>
          <a:prstGeom prst="rect">
            <a:avLst/>
          </a:prstGeom>
          <a:noFill/>
        </p:spPr>
      </p:pic>
    </p:spTree>
  </p:cSld>
  <p:clrMap bg1="lt1" tx1="dk1" bg2="lt2" tx2="dk2" accent1="accent1" accent2="accent2" accent3="accent3" accent4="accent4" accent5="accent5" accent6="accent6" hlink="hlink" folHlink="folHlink"/>
  <p:sldLayoutIdLst>
    <p:sldLayoutId id="214748371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Today’s Sermon</a:t>
            </a:r>
            <a:endParaRPr lang="en-US" dirty="0"/>
          </a:p>
        </p:txBody>
      </p:sp>
      <p:sp>
        <p:nvSpPr>
          <p:cNvPr id="3" name="Subtitle 2"/>
          <p:cNvSpPr>
            <a:spLocks noGrp="1"/>
          </p:cNvSpPr>
          <p:nvPr>
            <p:ph type="subTitle" idx="1"/>
          </p:nvPr>
        </p:nvSpPr>
        <p:spPr/>
        <p:txBody>
          <a:bodyPr>
            <a:noAutofit/>
          </a:bodyPr>
          <a:lstStyle/>
          <a:p>
            <a:r>
              <a:rPr lang="en-US" sz="6000" dirty="0" smtClean="0"/>
              <a:t>Purpose of Prayer</a:t>
            </a:r>
            <a:endParaRPr lang="en-US" sz="6000" dirty="0"/>
          </a:p>
        </p:txBody>
      </p:sp>
    </p:spTree>
    <p:extLst>
      <p:ext uri="{BB962C8B-B14F-4D97-AF65-F5344CB8AC3E}">
        <p14:creationId xmlns:p14="http://schemas.microsoft.com/office/powerpoint/2010/main" val="3158048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lnSpcReduction="10000"/>
          </a:bodyPr>
          <a:lstStyle/>
          <a:p>
            <a:pPr lvl="0"/>
            <a:r>
              <a:rPr lang="en-US" dirty="0" smtClean="0"/>
              <a:t>2Corinthians 4:16-17</a:t>
            </a:r>
            <a:br>
              <a:rPr lang="en-US" dirty="0" smtClean="0"/>
            </a:br>
            <a:r>
              <a:rPr lang="en-US" dirty="0" smtClean="0"/>
              <a:t>16 That is why we never give up. Though our bodies are dying, our spirits are being renewed every day. 17 For our present troubles are small and won’t last very long. Yet they produce for us a glory that vastly outweighs them and will last forever!</a:t>
            </a:r>
          </a:p>
        </p:txBody>
      </p:sp>
    </p:spTree>
    <p:extLst>
      <p:ext uri="{BB962C8B-B14F-4D97-AF65-F5344CB8AC3E}">
        <p14:creationId xmlns:p14="http://schemas.microsoft.com/office/powerpoint/2010/main" val="1766577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Isaiah 56:7</a:t>
            </a:r>
            <a:br>
              <a:rPr lang="en-US" dirty="0" smtClean="0"/>
            </a:br>
            <a:r>
              <a:rPr lang="en-US" dirty="0" smtClean="0"/>
              <a:t>I will bring them to my holy mountain of Jerusalem and will fill them with joy in my house of prayer. I will accept their burnt offerings and sacrifices, because my Temple will be called a house of prayer for all nations.</a:t>
            </a:r>
          </a:p>
        </p:txBody>
      </p:sp>
    </p:spTree>
    <p:extLst>
      <p:ext uri="{BB962C8B-B14F-4D97-AF65-F5344CB8AC3E}">
        <p14:creationId xmlns:p14="http://schemas.microsoft.com/office/powerpoint/2010/main" val="850837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Luke 19:46</a:t>
            </a:r>
            <a:br>
              <a:rPr lang="en-US" dirty="0" smtClean="0"/>
            </a:br>
            <a:r>
              <a:rPr lang="en-US" dirty="0" smtClean="0"/>
              <a:t>He said to them, “The Scriptures declare, ‘My Temple will be a house of prayer,’ but you have turned it into a den of thieves.”</a:t>
            </a:r>
          </a:p>
        </p:txBody>
      </p:sp>
    </p:spTree>
    <p:extLst>
      <p:ext uri="{BB962C8B-B14F-4D97-AF65-F5344CB8AC3E}">
        <p14:creationId xmlns:p14="http://schemas.microsoft.com/office/powerpoint/2010/main" val="3403328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3. What allows us to receive answers to our prayers?</a:t>
            </a:r>
            <a:endParaRPr lang="en-US" dirty="0"/>
          </a:p>
        </p:txBody>
      </p:sp>
      <p:sp>
        <p:nvSpPr>
          <p:cNvPr id="3" name="Subtitle 2"/>
          <p:cNvSpPr>
            <a:spLocks noGrp="1"/>
          </p:cNvSpPr>
          <p:nvPr>
            <p:ph idx="1"/>
          </p:nvPr>
        </p:nvSpPr>
        <p:spPr>
          <a:xfrm>
            <a:off x="107504" y="1340768"/>
            <a:ext cx="8928992" cy="4896544"/>
          </a:xfrm>
        </p:spPr>
        <p:txBody>
          <a:bodyPr>
            <a:normAutofit/>
          </a:bodyPr>
          <a:lstStyle/>
          <a:p>
            <a:pPr lvl="0"/>
            <a:r>
              <a:rPr lang="en-US" dirty="0" smtClean="0"/>
              <a:t>Matthew 6:13-14</a:t>
            </a:r>
            <a:br>
              <a:rPr lang="en-US" dirty="0" smtClean="0"/>
            </a:br>
            <a:r>
              <a:rPr lang="en-US" dirty="0" smtClean="0"/>
              <a:t>13 And don’t let us yield to temptation, but rescue us from the evil one. 14 “If you forgive those who sin against you, your heavenly Father will forgive you.</a:t>
            </a:r>
          </a:p>
        </p:txBody>
      </p:sp>
    </p:spTree>
    <p:extLst>
      <p:ext uri="{BB962C8B-B14F-4D97-AF65-F5344CB8AC3E}">
        <p14:creationId xmlns:p14="http://schemas.microsoft.com/office/powerpoint/2010/main" val="3916834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3John 1:2</a:t>
            </a:r>
            <a:br>
              <a:rPr lang="en-US" dirty="0" smtClean="0"/>
            </a:br>
            <a:r>
              <a:rPr lang="en-US" dirty="0" smtClean="0"/>
              <a:t>Dear friend, I hope all is well with you and that you are as healthy in body as you are strong in spirit.</a:t>
            </a:r>
          </a:p>
        </p:txBody>
      </p:sp>
    </p:spTree>
    <p:extLst>
      <p:ext uri="{BB962C8B-B14F-4D97-AF65-F5344CB8AC3E}">
        <p14:creationId xmlns:p14="http://schemas.microsoft.com/office/powerpoint/2010/main" val="2383576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fontScale="92500" lnSpcReduction="10000"/>
          </a:bodyPr>
          <a:lstStyle/>
          <a:p>
            <a:pPr lvl="0"/>
            <a:r>
              <a:rPr lang="en-US" dirty="0" smtClean="0"/>
              <a:t>1Timothy 4:5</a:t>
            </a:r>
            <a:r>
              <a:rPr lang="en-US" smtClean="0"/>
              <a:t>, 7-8</a:t>
            </a:r>
            <a:br>
              <a:rPr lang="en-US" smtClean="0"/>
            </a:br>
            <a:r>
              <a:rPr lang="en-US" smtClean="0"/>
              <a:t>5 </a:t>
            </a:r>
            <a:r>
              <a:rPr lang="en-US" dirty="0" smtClean="0"/>
              <a:t>For we know it is made acceptable by the word of God and prayer. 7 Do not waste time arguing over godless ideas and old wives’ tales. Instead, train yourself to be godly. 8 “Physical training is good, but training for godliness is much better, promising benefits in this life and in the life to come.”</a:t>
            </a:r>
          </a:p>
          <a:p>
            <a:endParaRPr lang="en-US" dirty="0"/>
          </a:p>
        </p:txBody>
      </p:sp>
    </p:spTree>
    <p:extLst>
      <p:ext uri="{BB962C8B-B14F-4D97-AF65-F5344CB8AC3E}">
        <p14:creationId xmlns:p14="http://schemas.microsoft.com/office/powerpoint/2010/main" val="2330802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a:t>Matthew </a:t>
            </a:r>
            <a:r>
              <a:rPr lang="en-US" dirty="0" smtClean="0"/>
              <a:t>6:33</a:t>
            </a:r>
            <a:br>
              <a:rPr lang="en-US" dirty="0" smtClean="0"/>
            </a:br>
            <a:r>
              <a:rPr lang="en-US" dirty="0" smtClean="0"/>
              <a:t>Seek </a:t>
            </a:r>
            <a:r>
              <a:rPr lang="en-US" dirty="0"/>
              <a:t>the Kingdom of God above all else, and live righteously, and he will give you everything you need.</a:t>
            </a:r>
          </a:p>
        </p:txBody>
      </p:sp>
    </p:spTree>
    <p:extLst>
      <p:ext uri="{BB962C8B-B14F-4D97-AF65-F5344CB8AC3E}">
        <p14:creationId xmlns:p14="http://schemas.microsoft.com/office/powerpoint/2010/main" val="413627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a:t>John </a:t>
            </a:r>
            <a:r>
              <a:rPr lang="en-US" dirty="0" smtClean="0"/>
              <a:t>21:15-17</a:t>
            </a:r>
            <a:br>
              <a:rPr lang="en-US" dirty="0" smtClean="0"/>
            </a:br>
            <a:r>
              <a:rPr lang="en-US" dirty="0" smtClean="0"/>
              <a:t>15 </a:t>
            </a:r>
            <a:r>
              <a:rPr lang="en-US" dirty="0"/>
              <a:t>After breakfast Jesus asked Simon Peter, “Simon son of John, do you love me more than these?” “Yes, Lord,” Peter replied, “you know I love you.” “Then feed my lambs,” Jesus told </a:t>
            </a:r>
            <a:r>
              <a:rPr lang="en-US" dirty="0" smtClean="0"/>
              <a:t>him.</a:t>
            </a:r>
            <a:endParaRPr lang="en-US" dirty="0"/>
          </a:p>
        </p:txBody>
      </p:sp>
    </p:spTree>
    <p:extLst>
      <p:ext uri="{BB962C8B-B14F-4D97-AF65-F5344CB8AC3E}">
        <p14:creationId xmlns:p14="http://schemas.microsoft.com/office/powerpoint/2010/main" val="726511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a:t>John </a:t>
            </a:r>
            <a:r>
              <a:rPr lang="en-US" dirty="0" smtClean="0"/>
              <a:t>21:15-17</a:t>
            </a:r>
            <a:r>
              <a:rPr lang="en-US" dirty="0"/>
              <a:t/>
            </a:r>
            <a:br>
              <a:rPr lang="en-US" dirty="0"/>
            </a:br>
            <a:r>
              <a:rPr lang="en-US" dirty="0"/>
              <a:t>16 Jesus repeated the question: “Simon son of John, do you love me?” “Yes, Lord,” Peter said, “you know I love you.” “Then take care of my sheep,” Jesus said</a:t>
            </a:r>
            <a:r>
              <a:rPr lang="en-US" dirty="0" smtClean="0"/>
              <a:t>.</a:t>
            </a:r>
            <a:endParaRPr lang="en-US" dirty="0"/>
          </a:p>
        </p:txBody>
      </p:sp>
    </p:spTree>
    <p:extLst>
      <p:ext uri="{BB962C8B-B14F-4D97-AF65-F5344CB8AC3E}">
        <p14:creationId xmlns:p14="http://schemas.microsoft.com/office/powerpoint/2010/main" val="3185493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a:t>John </a:t>
            </a:r>
            <a:r>
              <a:rPr lang="en-US" dirty="0" smtClean="0"/>
              <a:t>21:15-17</a:t>
            </a:r>
            <a:r>
              <a:rPr lang="en-US" dirty="0"/>
              <a:t/>
            </a:r>
            <a:br>
              <a:rPr lang="en-US" dirty="0"/>
            </a:br>
            <a:r>
              <a:rPr lang="en-US" dirty="0"/>
              <a:t>17 A third time he asked him, “Simon son of John, do you love me?” Peter was hurt that Jesus asked the question a third time. He said, “Lord, you know everything. You know that I love you.” Jesus said, “Then feed my sheep.</a:t>
            </a:r>
          </a:p>
        </p:txBody>
      </p:sp>
    </p:spTree>
    <p:extLst>
      <p:ext uri="{BB962C8B-B14F-4D97-AF65-F5344CB8AC3E}">
        <p14:creationId xmlns:p14="http://schemas.microsoft.com/office/powerpoint/2010/main" val="324026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1. Seek the kingdom of God and His will first</a:t>
            </a:r>
            <a:endParaRPr lang="en-US" dirty="0"/>
          </a:p>
        </p:txBody>
      </p:sp>
      <p:sp>
        <p:nvSpPr>
          <p:cNvPr id="5" name="Content Placeholder 4"/>
          <p:cNvSpPr>
            <a:spLocks noGrp="1"/>
          </p:cNvSpPr>
          <p:nvPr>
            <p:ph idx="1"/>
          </p:nvPr>
        </p:nvSpPr>
        <p:spPr>
          <a:xfrm>
            <a:off x="107504" y="1412776"/>
            <a:ext cx="8928992" cy="4824536"/>
          </a:xfrm>
        </p:spPr>
        <p:txBody>
          <a:bodyPr/>
          <a:lstStyle/>
          <a:p>
            <a:r>
              <a:rPr lang="en-US" dirty="0"/>
              <a:t>Matthew </a:t>
            </a:r>
            <a:r>
              <a:rPr lang="en-US" dirty="0" smtClean="0"/>
              <a:t>6:33</a:t>
            </a:r>
            <a:br>
              <a:rPr lang="en-US" dirty="0" smtClean="0"/>
            </a:br>
            <a:r>
              <a:rPr lang="en-US" dirty="0" smtClean="0"/>
              <a:t>Seek </a:t>
            </a:r>
            <a:r>
              <a:rPr lang="en-US" dirty="0"/>
              <a:t>the Kingdom of God above all else, and live righteously, and he will give you everything you need.</a:t>
            </a:r>
          </a:p>
        </p:txBody>
      </p:sp>
    </p:spTree>
    <p:extLst>
      <p:ext uri="{BB962C8B-B14F-4D97-AF65-F5344CB8AC3E}">
        <p14:creationId xmlns:p14="http://schemas.microsoft.com/office/powerpoint/2010/main" val="2474260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sz="3600" dirty="0"/>
          </a:p>
        </p:txBody>
      </p:sp>
      <p:sp>
        <p:nvSpPr>
          <p:cNvPr id="3" name="Subtitle 2"/>
          <p:cNvSpPr>
            <a:spLocks noGrp="1"/>
          </p:cNvSpPr>
          <p:nvPr>
            <p:ph idx="1"/>
          </p:nvPr>
        </p:nvSpPr>
        <p:spPr/>
        <p:txBody>
          <a:bodyPr/>
          <a:lstStyle/>
          <a:p>
            <a:r>
              <a:rPr lang="en-US" dirty="0"/>
              <a:t>Isaiah </a:t>
            </a:r>
            <a:r>
              <a:rPr lang="en-US" dirty="0" smtClean="0"/>
              <a:t>56:7</a:t>
            </a:r>
            <a:br>
              <a:rPr lang="en-US" dirty="0" smtClean="0"/>
            </a:br>
            <a:r>
              <a:rPr lang="en-US" dirty="0" smtClean="0"/>
              <a:t>I </a:t>
            </a:r>
            <a:r>
              <a:rPr lang="en-US" dirty="0"/>
              <a:t>will bring them to my holy mountain of Jerusalem and will fill them with joy in my house of prayer. I will accept their burnt offerings and sacrifices, because my Temple will be called a house of prayer for all nations</a:t>
            </a:r>
            <a:r>
              <a:rPr lang="en-US" dirty="0" smtClean="0"/>
              <a:t>.</a:t>
            </a:r>
          </a:p>
        </p:txBody>
      </p:sp>
    </p:spTree>
    <p:extLst>
      <p:ext uri="{BB962C8B-B14F-4D97-AF65-F5344CB8AC3E}">
        <p14:creationId xmlns:p14="http://schemas.microsoft.com/office/powerpoint/2010/main" val="474175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Pray to hear the voice of the Holy Spirit</a:t>
            </a:r>
            <a:endParaRPr lang="en-US" dirty="0"/>
          </a:p>
        </p:txBody>
      </p:sp>
      <p:sp>
        <p:nvSpPr>
          <p:cNvPr id="3" name="Subtitle 2"/>
          <p:cNvSpPr>
            <a:spLocks noGrp="1"/>
          </p:cNvSpPr>
          <p:nvPr>
            <p:ph idx="1"/>
          </p:nvPr>
        </p:nvSpPr>
        <p:spPr/>
        <p:txBody>
          <a:bodyPr>
            <a:normAutofit/>
          </a:bodyPr>
          <a:lstStyle/>
          <a:p>
            <a:pPr lvl="0"/>
            <a:r>
              <a:rPr lang="en-US" dirty="0" smtClean="0"/>
              <a:t>John 14:26</a:t>
            </a:r>
            <a:br>
              <a:rPr lang="en-US" dirty="0" smtClean="0"/>
            </a:br>
            <a:r>
              <a:rPr lang="en-US" dirty="0" smtClean="0"/>
              <a:t>But when the Father sends the Advocate as my representative—that is, the Holy Spirit—he will teach you everything and will remind you of everything I have told you.</a:t>
            </a:r>
          </a:p>
        </p:txBody>
      </p:sp>
    </p:spTree>
    <p:extLst>
      <p:ext uri="{BB962C8B-B14F-4D97-AF65-F5344CB8AC3E}">
        <p14:creationId xmlns:p14="http://schemas.microsoft.com/office/powerpoint/2010/main" val="340778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Numbers 5:10-12</a:t>
            </a:r>
            <a:br>
              <a:rPr lang="en-US" dirty="0" smtClean="0"/>
            </a:br>
            <a:r>
              <a:rPr lang="en-US" dirty="0" smtClean="0"/>
              <a:t>10 Each priest may keep all the sacred donations that he receives.” 11 And the Lord said to Moses, 12 “Give the following instructions to the people of Israel. “Suppose a man’s wife goes astray, and she is unfaithful to her husband</a:t>
            </a:r>
          </a:p>
        </p:txBody>
      </p:sp>
    </p:spTree>
    <p:extLst>
      <p:ext uri="{BB962C8B-B14F-4D97-AF65-F5344CB8AC3E}">
        <p14:creationId xmlns:p14="http://schemas.microsoft.com/office/powerpoint/2010/main" val="275829971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9863</TotalTime>
  <Words>69</Words>
  <Application>Microsoft Office PowerPoint</Application>
  <PresentationFormat>On-screen Show (4:3)</PresentationFormat>
  <Paragraphs>19</Paragraphs>
  <Slides>15</Slides>
  <Notes>0</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4_Custom Design</vt:lpstr>
      <vt:lpstr>5_Custom Design</vt:lpstr>
      <vt:lpstr>Today’s Sermon</vt:lpstr>
      <vt:lpstr>PowerPoint Presentation</vt:lpstr>
      <vt:lpstr>PowerPoint Presentation</vt:lpstr>
      <vt:lpstr>PowerPoint Presentation</vt:lpstr>
      <vt:lpstr>PowerPoint Presentation</vt:lpstr>
      <vt:lpstr>1. Seek the kingdom of God and His will first</vt:lpstr>
      <vt:lpstr>PowerPoint Presentation</vt:lpstr>
      <vt:lpstr>2. Pray to hear the voice of the Holy Spirit</vt:lpstr>
      <vt:lpstr>PowerPoint Presentation</vt:lpstr>
      <vt:lpstr>PowerPoint Presentation</vt:lpstr>
      <vt:lpstr>PowerPoint Presentation</vt:lpstr>
      <vt:lpstr>PowerPoint Presentation</vt:lpstr>
      <vt:lpstr>3. What allows us to receive answers to our prayers?</vt:lpstr>
      <vt:lpstr>PowerPoint Presentation</vt:lpstr>
      <vt:lpstr>PowerPoint Presentation</vt:lpstr>
    </vt:vector>
  </TitlesOfParts>
  <Company>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Lord Jesus Loves Presbyterian Church</cp:lastModifiedBy>
  <cp:revision>789</cp:revision>
  <dcterms:created xsi:type="dcterms:W3CDTF">2008-09-16T01:03:40Z</dcterms:created>
  <dcterms:modified xsi:type="dcterms:W3CDTF">2013-02-10T16:04:02Z</dcterms:modified>
</cp:coreProperties>
</file>